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DA00"/>
    <a:srgbClr val="3244C8"/>
    <a:srgbClr val="013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A9392-BDC9-4876-93C4-B95E2CE3041C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9CFBC-49F6-45F7-A5BD-D933154F6E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421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BD1EDA-6336-A4EB-ECA8-1525CDCD0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B8A7B8-A1AA-0667-AEE9-C72712237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212C85-24C7-315F-C82B-DE924823B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C0D737-185A-C599-52A3-246BF0CA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BE0847-2271-B568-FDEA-03A08CCF0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47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85CE5-9AF0-7627-5271-947E58F3D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0E8CD5-61E5-B3AB-9BB1-29DC0A462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18B152-220D-78ED-CDD1-A936FE6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2228A9-1925-341B-CF19-5E0D4E027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401584-BBEA-786E-87E7-55F8DD51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46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923BA41-12E6-A5E7-9D06-19CD76EAC5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194369-1A39-E7D9-067F-7401F1A66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F70361-6934-D246-9BC1-AB14DDA5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85FCD7-8FC2-068A-E149-8D15F517D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5ED7FE-C869-9B53-D543-6FD5AB1DF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26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8DE68-596C-8A00-B571-D61808972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E47DDA-0F6C-CB67-BC14-32DD9B801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5E8E62-39E1-D119-9499-573E68627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B1310E-74AA-309D-6460-381B1921E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DD69C6-C957-1A8F-4A1E-306DEE08F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50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BBD11-5D34-65B2-DB7F-368B4E926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9D445C-9E60-7C16-0990-A0F75B12A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85E074-6D08-8D8E-0AE4-C667970B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81AF44-6267-BF39-A8BC-823B87A1A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20641-6C86-C188-0210-D580EE511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12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93AC1-6B8A-8A5D-310E-055861EE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AE3-D3FF-511A-1296-6D9183E9CF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067341-71F4-4C2A-DC00-A4932760B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DBE2A7-6C55-4EB9-EA6B-73B7BC622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FAE59C-4A57-00F9-8F9E-9A1A99489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42A9ED-BC2C-3944-79A5-5183D1D9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98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993F6-6A13-3ED8-7A62-5A7EE083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41D461-1BAB-C627-8DEC-F87C6707C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08E8860-4796-E613-7081-03F304A7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0D4BB1-11E3-DD32-9C35-B04C004C8C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113289-2AF1-F77B-95A2-D765AD4F8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0EAAFE-4E17-13B1-39D0-BDE054B7C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5873D3E-1948-59C0-6492-6A756F0C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F9EBAFB-5B5D-78C9-9692-67D40B557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61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0A4D6-C533-0AD0-9901-EDBE4191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D3EAA24-8822-326F-AF04-139DB601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A00810-6C14-35A7-4783-F91256D1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369694-BE9B-AEED-9830-F991397B7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56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8DDCBE-166A-810C-48BD-D21FC4000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1D0CD4F-3F36-E533-146D-290C6990E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8A1FD-8A39-4F0A-05AE-ECE5E472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90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5245E-734E-9BDD-724E-51D1DDFF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533CFB-50BF-8449-C9A0-3599C1878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D63E29-F49C-5E9B-525F-AC6497CB8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EDD825-166B-3BCB-BDB2-5864B5D70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9FFEAA-2AA2-ECFE-7C43-2B37B4CC3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3CDA7-6AC7-008F-7147-1368AD794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15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FFA14-3986-FEB3-7692-4F1C4D2A8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E3D55EB-737A-E030-A4DA-321A7FE52E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0A1403-352D-91A7-EB4E-847ED01D6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18DD29-87B6-953F-666D-8A451E9B4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875735-E75E-AEEC-A377-75A22C900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249BC7-0A77-2EBD-70F7-667A9E24D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63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463B692-A53F-1CF8-E639-32EE79BA5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2B616B-B1F0-D9F4-74DF-6907B9813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7426FB-DB96-828B-C4ED-5D28EFE5F3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15F41-BDD5-4AD3-ACED-3E36BA0956A5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A94921-1535-B165-6396-70A17FFAEB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95A371-D173-950A-3AA2-F4C15C515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F831-E986-4C77-9F3A-ABB516497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35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B3B08F79-1475-17E2-53FC-89CEED7B8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536" y="4213663"/>
            <a:ext cx="1492995" cy="1441229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2620313-0B75-3361-5071-3749B75F8AC2}"/>
              </a:ext>
            </a:extLst>
          </p:cNvPr>
          <p:cNvSpPr/>
          <p:nvPr/>
        </p:nvSpPr>
        <p:spPr>
          <a:xfrm>
            <a:off x="461494" y="-9948"/>
            <a:ext cx="2467235" cy="4263896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DBE604-A083-8A63-BFCC-A354403CD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592" y="2767280"/>
            <a:ext cx="2286939" cy="1486668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chemeClr val="bg1"/>
                </a:solidFill>
              </a:rPr>
              <a:t>Jméno: </a:t>
            </a:r>
            <a:endParaRPr lang="cs-CZ" b="1" dirty="0">
              <a:solidFill>
                <a:schemeClr val="bg1"/>
              </a:solidFill>
            </a:endParaRPr>
          </a:p>
          <a:p>
            <a:pPr algn="l"/>
            <a:r>
              <a:rPr lang="cs-CZ" dirty="0">
                <a:solidFill>
                  <a:schemeClr val="bg1"/>
                </a:solidFill>
              </a:rPr>
              <a:t>Věk: </a:t>
            </a:r>
            <a:endParaRPr lang="cs-CZ" b="1" dirty="0">
              <a:solidFill>
                <a:schemeClr val="bg1"/>
              </a:solidFill>
            </a:endParaRPr>
          </a:p>
          <a:p>
            <a:pPr algn="l"/>
            <a:r>
              <a:rPr lang="cs-CZ" dirty="0">
                <a:solidFill>
                  <a:schemeClr val="bg1"/>
                </a:solidFill>
              </a:rPr>
              <a:t>Původ: </a:t>
            </a:r>
            <a:endParaRPr lang="cs-CZ" b="1" dirty="0">
              <a:solidFill>
                <a:schemeClr val="bg1"/>
              </a:solidFill>
            </a:endParaRPr>
          </a:p>
          <a:p>
            <a:pPr algn="l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01D8FDB-F589-E501-3BFF-E86EFEFDB628}"/>
              </a:ext>
            </a:extLst>
          </p:cNvPr>
          <p:cNvSpPr/>
          <p:nvPr/>
        </p:nvSpPr>
        <p:spPr>
          <a:xfrm>
            <a:off x="4325018" y="184803"/>
            <a:ext cx="8042359" cy="926821"/>
          </a:xfrm>
          <a:prstGeom prst="rect">
            <a:avLst/>
          </a:prstGeom>
          <a:noFill/>
          <a:ln w="76200">
            <a:solidFill>
              <a:srgbClr val="324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28CC129-EB41-A7E6-DC6D-F1C203C2BB08}"/>
              </a:ext>
            </a:extLst>
          </p:cNvPr>
          <p:cNvSpPr/>
          <p:nvPr/>
        </p:nvSpPr>
        <p:spPr>
          <a:xfrm>
            <a:off x="4325018" y="1369654"/>
            <a:ext cx="8165497" cy="1501006"/>
          </a:xfrm>
          <a:prstGeom prst="rect">
            <a:avLst/>
          </a:prstGeom>
          <a:noFill/>
          <a:ln w="76200">
            <a:solidFill>
              <a:srgbClr val="324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2F669AD4-6687-660E-5B7C-8C3367DEAA8D}"/>
              </a:ext>
            </a:extLst>
          </p:cNvPr>
          <p:cNvSpPr/>
          <p:nvPr/>
        </p:nvSpPr>
        <p:spPr>
          <a:xfrm>
            <a:off x="4325018" y="3120299"/>
            <a:ext cx="8147994" cy="1836698"/>
          </a:xfrm>
          <a:prstGeom prst="rect">
            <a:avLst/>
          </a:prstGeom>
          <a:noFill/>
          <a:ln w="76200">
            <a:solidFill>
              <a:srgbClr val="324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B9617E1D-AB79-83E3-B5B6-A3B861A90DA8}"/>
              </a:ext>
            </a:extLst>
          </p:cNvPr>
          <p:cNvSpPr/>
          <p:nvPr/>
        </p:nvSpPr>
        <p:spPr>
          <a:xfrm>
            <a:off x="4325018" y="5190653"/>
            <a:ext cx="8147994" cy="1477328"/>
          </a:xfrm>
          <a:prstGeom prst="rect">
            <a:avLst/>
          </a:prstGeom>
          <a:noFill/>
          <a:ln w="76200">
            <a:solidFill>
              <a:srgbClr val="324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1894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6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Matěj Drápela</dc:creator>
  <cp:lastModifiedBy>Matěj Drápela</cp:lastModifiedBy>
  <cp:revision>11</cp:revision>
  <cp:lastPrinted>2022-10-31T06:52:59Z</cp:lastPrinted>
  <dcterms:created xsi:type="dcterms:W3CDTF">2022-10-11T10:19:55Z</dcterms:created>
  <dcterms:modified xsi:type="dcterms:W3CDTF">2023-05-08T20:20:30Z</dcterms:modified>
</cp:coreProperties>
</file>