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9" r:id="rId5"/>
    <p:sldId id="259" r:id="rId6"/>
    <p:sldId id="266" r:id="rId7"/>
    <p:sldId id="260" r:id="rId8"/>
    <p:sldId id="262" r:id="rId9"/>
    <p:sldId id="26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8B-0243-4FAC-B37A-0FB7EB6F76E0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9100-72D8-4C86-B8F5-F0723BC18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69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8B-0243-4FAC-B37A-0FB7EB6F76E0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9100-72D8-4C86-B8F5-F0723BC18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036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8B-0243-4FAC-B37A-0FB7EB6F76E0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9100-72D8-4C86-B8F5-F0723BC18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52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8B-0243-4FAC-B37A-0FB7EB6F76E0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9100-72D8-4C86-B8F5-F0723BC18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58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8B-0243-4FAC-B37A-0FB7EB6F76E0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9100-72D8-4C86-B8F5-F0723BC18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0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8B-0243-4FAC-B37A-0FB7EB6F76E0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9100-72D8-4C86-B8F5-F0723BC18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34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8B-0243-4FAC-B37A-0FB7EB6F76E0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9100-72D8-4C86-B8F5-F0723BC18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708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8B-0243-4FAC-B37A-0FB7EB6F76E0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9100-72D8-4C86-B8F5-F0723BC18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11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8B-0243-4FAC-B37A-0FB7EB6F76E0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9100-72D8-4C86-B8F5-F0723BC18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62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8B-0243-4FAC-B37A-0FB7EB6F76E0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9100-72D8-4C86-B8F5-F0723BC18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77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158B-0243-4FAC-B37A-0FB7EB6F76E0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D9100-72D8-4C86-B8F5-F0723BC18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201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4158B-0243-4FAC-B37A-0FB7EB6F76E0}" type="datetimeFigureOut">
              <a:rPr lang="cs-CZ" smtClean="0"/>
              <a:t>21.02.2024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D9100-72D8-4C86-B8F5-F0723BC183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2038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61393" y="3619378"/>
            <a:ext cx="9144000" cy="23876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Vnímejte věci na fotografiích (dívejte se na ně z více úhlů pohledu, přemýšlejte nad tím, co vidíte) a zapisujte všechny věci, </a:t>
            </a:r>
            <a:r>
              <a:rPr lang="cs-CZ" sz="3200" dirty="0" smtClean="0"/>
              <a:t>které vás </a:t>
            </a:r>
            <a:r>
              <a:rPr lang="cs-CZ" sz="3200" dirty="0" smtClean="0"/>
              <a:t>při pohledu na </a:t>
            </a:r>
            <a:r>
              <a:rPr lang="cs-CZ" sz="3200" smtClean="0"/>
              <a:t>fotografii napadnou.</a:t>
            </a:r>
            <a:endParaRPr lang="cs-CZ" sz="32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524000" y="1635369"/>
            <a:ext cx="9144000" cy="18745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Co dokážeme o </a:t>
            </a:r>
            <a:r>
              <a:rPr lang="cs-CZ" b="1" dirty="0" smtClean="0"/>
              <a:t>místě</a:t>
            </a:r>
            <a:r>
              <a:rPr lang="cs-CZ" b="1" dirty="0" smtClean="0"/>
              <a:t> </a:t>
            </a:r>
            <a:r>
              <a:rPr lang="cs-CZ" b="1" dirty="0" smtClean="0"/>
              <a:t>vyčíst z fotografií?</a:t>
            </a:r>
            <a:endParaRPr lang="cs-CZ" b="1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761393" y="266700"/>
            <a:ext cx="9144000" cy="12592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„</a:t>
            </a:r>
            <a:r>
              <a:rPr lang="cs-CZ" b="1" dirty="0" err="1" smtClean="0"/>
              <a:t>Sense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place“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7603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77" y="0"/>
            <a:ext cx="10234246" cy="6848992"/>
          </a:xfrm>
        </p:spPr>
      </p:pic>
    </p:spTree>
    <p:extLst>
      <p:ext uri="{BB962C8B-B14F-4D97-AF65-F5344CB8AC3E}">
        <p14:creationId xmlns:p14="http://schemas.microsoft.com/office/powerpoint/2010/main" val="1603605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20" y="0"/>
            <a:ext cx="10319759" cy="6858000"/>
          </a:xfrm>
        </p:spPr>
      </p:pic>
    </p:spTree>
    <p:extLst>
      <p:ext uri="{BB962C8B-B14F-4D97-AF65-F5344CB8AC3E}">
        <p14:creationId xmlns:p14="http://schemas.microsoft.com/office/powerpoint/2010/main" val="192306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0"/>
            <a:ext cx="9653954" cy="6823591"/>
          </a:xfrm>
        </p:spPr>
      </p:pic>
    </p:spTree>
    <p:extLst>
      <p:ext uri="{BB962C8B-B14F-4D97-AF65-F5344CB8AC3E}">
        <p14:creationId xmlns:p14="http://schemas.microsoft.com/office/powerpoint/2010/main" val="3564852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60" y="365125"/>
            <a:ext cx="8427720" cy="5955508"/>
          </a:xfrm>
        </p:spPr>
      </p:pic>
    </p:spTree>
    <p:extLst>
      <p:ext uri="{BB962C8B-B14F-4D97-AF65-F5344CB8AC3E}">
        <p14:creationId xmlns:p14="http://schemas.microsoft.com/office/powerpoint/2010/main" val="2593739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700" y="431439"/>
            <a:ext cx="8245780" cy="583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71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31" y="0"/>
            <a:ext cx="11598088" cy="6858000"/>
          </a:xfrm>
        </p:spPr>
      </p:pic>
    </p:spTree>
    <p:extLst>
      <p:ext uri="{BB962C8B-B14F-4D97-AF65-F5344CB8AC3E}">
        <p14:creationId xmlns:p14="http://schemas.microsoft.com/office/powerpoint/2010/main" val="3687807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747"/>
            <a:ext cx="12189123" cy="5521568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8844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86" y="0"/>
            <a:ext cx="10236027" cy="6820228"/>
          </a:xfrm>
        </p:spPr>
      </p:pic>
      <p:sp>
        <p:nvSpPr>
          <p:cNvPr id="3" name="Obdélník 2"/>
          <p:cNvSpPr/>
          <p:nvPr/>
        </p:nvSpPr>
        <p:spPr>
          <a:xfrm>
            <a:off x="4645268" y="1658632"/>
            <a:ext cx="2901461" cy="64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18654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47</Words>
  <Application>Microsoft Office PowerPoint</Application>
  <PresentationFormat>Širokoúhlá obrazovka</PresentationFormat>
  <Paragraphs>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Vnímejte věci na fotografiích (dívejte se na ně z více úhlů pohledu, přemýšlejte nad tím, co vidíte) a zapisujte všechny věci, které vás při pohledu na fotografii napadnou.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Pište slova, pojmy, které vás k obrázku napadnou</dc:title>
  <dc:creator>hp</dc:creator>
  <cp:lastModifiedBy>hp</cp:lastModifiedBy>
  <cp:revision>7</cp:revision>
  <dcterms:created xsi:type="dcterms:W3CDTF">2021-05-09T19:57:20Z</dcterms:created>
  <dcterms:modified xsi:type="dcterms:W3CDTF">2024-02-21T17:35:44Z</dcterms:modified>
</cp:coreProperties>
</file>