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57" r:id="rId6"/>
    <p:sldId id="265" r:id="rId7"/>
    <p:sldId id="263" r:id="rId8"/>
    <p:sldId id="258" r:id="rId9"/>
    <p:sldId id="259" r:id="rId10"/>
    <p:sldId id="260" r:id="rId11"/>
    <p:sldId id="261" r:id="rId12"/>
    <p:sldId id="262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97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4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19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99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03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2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99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8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18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01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55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507B-CC4D-405C-9ACF-A487CECC067F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047B7-8A88-4E83-BFA7-2A5669FF4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29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37992" cy="688992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92" y="-97814"/>
            <a:ext cx="7154008" cy="35770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847385" y="3572797"/>
            <a:ext cx="133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Rijád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6431" y="5061628"/>
            <a:ext cx="133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Dubaj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811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43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1377" cy="386394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23" y="3242713"/>
            <a:ext cx="6427177" cy="36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0"/>
            <a:ext cx="8695592" cy="6766259"/>
          </a:xfrm>
        </p:spPr>
      </p:pic>
    </p:spTree>
    <p:extLst>
      <p:ext uri="{BB962C8B-B14F-4D97-AF65-F5344CB8AC3E}">
        <p14:creationId xmlns:p14="http://schemas.microsoft.com/office/powerpoint/2010/main" val="31312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</p:spPr>
      </p:pic>
    </p:spTree>
    <p:extLst>
      <p:ext uri="{BB962C8B-B14F-4D97-AF65-F5344CB8AC3E}">
        <p14:creationId xmlns:p14="http://schemas.microsoft.com/office/powerpoint/2010/main" val="6383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0"/>
            <a:ext cx="8695592" cy="67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80331" cy="6859252"/>
          </a:xfrm>
        </p:spPr>
      </p:pic>
      <p:sp>
        <p:nvSpPr>
          <p:cNvPr id="5" name="TextovéPole 4"/>
          <p:cNvSpPr txBox="1"/>
          <p:nvPr/>
        </p:nvSpPr>
        <p:spPr>
          <a:xfrm>
            <a:off x="10102362" y="2259623"/>
            <a:ext cx="1652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Poznáte budovu na fotce?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680330" y="3502269"/>
            <a:ext cx="251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Burj</a:t>
            </a:r>
            <a:r>
              <a:rPr lang="cs-CZ" b="1" dirty="0" smtClean="0"/>
              <a:t> </a:t>
            </a:r>
            <a:r>
              <a:rPr lang="cs-CZ" b="1" dirty="0" err="1" smtClean="0"/>
              <a:t>Khalifa</a:t>
            </a:r>
            <a:r>
              <a:rPr lang="cs-CZ" b="1" dirty="0" smtClean="0"/>
              <a:t>, nejvyšší budova světa – výška 829, 8 m, otevřena 2010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12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991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můžu zjistit o Kataru z různých informačních zdrojů?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8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4979"/>
            <a:ext cx="10515600" cy="777875"/>
          </a:xfrm>
        </p:spPr>
        <p:txBody>
          <a:bodyPr/>
          <a:lstStyle/>
          <a:p>
            <a:r>
              <a:rPr lang="cs-CZ" b="1" dirty="0" smtClean="0"/>
              <a:t>Zadání úkolu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52854"/>
            <a:ext cx="10515600" cy="577654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Budete pracovat ve dvojicích – úkolem je vypracovat myšlenkovou mapu na </a:t>
            </a:r>
            <a:r>
              <a:rPr lang="cs-CZ" b="1" dirty="0" smtClean="0"/>
              <a:t>Katar – </a:t>
            </a:r>
            <a:r>
              <a:rPr lang="cs-CZ" dirty="0" smtClean="0"/>
              <a:t>zapisujte informace o zemi ke 3 velkým oblastem (přírodní podmínky, lidé a společnost, ekonomika) – můžete ale přidat i informace mimo tyto oblasti</a:t>
            </a:r>
          </a:p>
          <a:p>
            <a:r>
              <a:rPr lang="cs-CZ" b="1" dirty="0" smtClean="0"/>
              <a:t>Důležitost informací odlište velikostí písma </a:t>
            </a:r>
            <a:r>
              <a:rPr lang="cs-CZ" dirty="0" smtClean="0"/>
              <a:t>(velmi důležitá informace – větší písmo</a:t>
            </a:r>
            <a:r>
              <a:rPr lang="cs-CZ" b="1" dirty="0" smtClean="0"/>
              <a:t> x </a:t>
            </a:r>
            <a:r>
              <a:rPr lang="cs-CZ" dirty="0" smtClean="0"/>
              <a:t>méně důležitá informace – menší velikost písma)</a:t>
            </a:r>
            <a:endParaRPr lang="cs-CZ" b="1" dirty="0"/>
          </a:p>
          <a:p>
            <a:r>
              <a:rPr lang="cs-CZ" dirty="0" smtClean="0"/>
              <a:t>Informace o Kataru budete čerpat z různých zdrojů – </a:t>
            </a:r>
            <a:r>
              <a:rPr lang="cs-CZ" dirty="0" smtClean="0"/>
              <a:t>z každého získáte trochu odlišný typ informací.</a:t>
            </a:r>
          </a:p>
          <a:p>
            <a:r>
              <a:rPr lang="cs-CZ" dirty="0"/>
              <a:t>Č</a:t>
            </a:r>
            <a:r>
              <a:rPr lang="cs-CZ" dirty="0" smtClean="0"/>
              <a:t>asová </a:t>
            </a:r>
            <a:r>
              <a:rPr lang="cs-CZ" dirty="0" smtClean="0"/>
              <a:t>dotace na každý zdroj:</a:t>
            </a:r>
            <a:br>
              <a:rPr lang="cs-CZ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1) Snímek + </a:t>
            </a:r>
            <a:r>
              <a:rPr lang="cs-CZ" b="1" dirty="0" err="1" smtClean="0"/>
              <a:t>klimadiagram</a:t>
            </a:r>
            <a:r>
              <a:rPr lang="cs-CZ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smtClean="0"/>
              <a:t>5 minut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2) Atlas – online (atlas.mapy.cz)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8</a:t>
            </a:r>
            <a:r>
              <a:rPr lang="cs-CZ" dirty="0" smtClean="0"/>
              <a:t> minut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3) Video 1 – společnost, politika, ekonomika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- 5 minut </a:t>
            </a:r>
            <a:br>
              <a:rPr lang="cs-CZ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4</a:t>
            </a:r>
            <a:r>
              <a:rPr lang="cs-CZ" b="1" dirty="0" smtClean="0"/>
              <a:t>) Video 2 - společnost</a:t>
            </a:r>
            <a:r>
              <a:rPr lang="cs-CZ" b="1" dirty="0"/>
              <a:t>, politika, ekonomika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- 10 minut</a:t>
            </a:r>
          </a:p>
        </p:txBody>
      </p:sp>
    </p:spTree>
    <p:extLst>
      <p:ext uri="{BB962C8B-B14F-4D97-AF65-F5344CB8AC3E}">
        <p14:creationId xmlns:p14="http://schemas.microsoft.com/office/powerpoint/2010/main" val="16007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7662" cy="6787662"/>
          </a:xfrm>
        </p:spPr>
      </p:pic>
      <p:sp>
        <p:nvSpPr>
          <p:cNvPr id="7" name="TextovéPole 6"/>
          <p:cNvSpPr txBox="1"/>
          <p:nvPr/>
        </p:nvSpPr>
        <p:spPr>
          <a:xfrm>
            <a:off x="7288823" y="2919045"/>
            <a:ext cx="372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Katar – hlavní město Dauhá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540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21" y="136452"/>
            <a:ext cx="7769863" cy="6721548"/>
          </a:xfrm>
        </p:spPr>
      </p:pic>
    </p:spTree>
    <p:extLst>
      <p:ext uri="{BB962C8B-B14F-4D97-AF65-F5344CB8AC3E}">
        <p14:creationId xmlns:p14="http://schemas.microsoft.com/office/powerpoint/2010/main" val="21117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86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Shrnutí Kataru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1792"/>
            <a:ext cx="10515600" cy="534572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Vyber 5 nejdůležitějších informací o Kataru, které bys </a:t>
            </a:r>
            <a:r>
              <a:rPr lang="cs-CZ" dirty="0" smtClean="0"/>
              <a:t>zmínil(a) </a:t>
            </a:r>
            <a:r>
              <a:rPr lang="cs-CZ" dirty="0"/>
              <a:t>někomu, kdo o Kataru nikdy </a:t>
            </a:r>
            <a:r>
              <a:rPr lang="cs-CZ" dirty="0" smtClean="0"/>
              <a:t>neslyšel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Shrnující a problémové otázky:</a:t>
            </a:r>
          </a:p>
          <a:p>
            <a:r>
              <a:rPr lang="cs-CZ" dirty="0" smtClean="0"/>
              <a:t>Jaké jsou jeho silné stránky? </a:t>
            </a:r>
          </a:p>
          <a:p>
            <a:r>
              <a:rPr lang="cs-CZ" dirty="0" smtClean="0"/>
              <a:t>Jaké problémy zde najdeme?</a:t>
            </a:r>
          </a:p>
          <a:p>
            <a:r>
              <a:rPr lang="cs-CZ" dirty="0" smtClean="0"/>
              <a:t>Díky </a:t>
            </a:r>
            <a:r>
              <a:rPr lang="cs-CZ" dirty="0"/>
              <a:t>čemu je Katar tak </a:t>
            </a:r>
            <a:r>
              <a:rPr lang="cs-CZ" dirty="0" smtClean="0"/>
              <a:t>bohatý?</a:t>
            </a:r>
            <a:endParaRPr lang="cs-CZ" dirty="0"/>
          </a:p>
          <a:p>
            <a:r>
              <a:rPr lang="cs-CZ" dirty="0" smtClean="0"/>
              <a:t>Co </a:t>
            </a:r>
            <a:r>
              <a:rPr lang="cs-CZ" dirty="0"/>
              <a:t>jim toto bohatství </a:t>
            </a:r>
            <a:r>
              <a:rPr lang="cs-CZ" dirty="0" smtClean="0"/>
              <a:t>umožňuje?</a:t>
            </a:r>
            <a:endParaRPr lang="cs-CZ" dirty="0"/>
          </a:p>
          <a:p>
            <a:r>
              <a:rPr lang="cs-CZ" dirty="0" smtClean="0"/>
              <a:t>Které </a:t>
            </a:r>
            <a:r>
              <a:rPr lang="cs-CZ" dirty="0"/>
              <a:t>další státy jsou podobné jako Katar</a:t>
            </a:r>
            <a:r>
              <a:rPr lang="cs-CZ" dirty="0" smtClean="0"/>
              <a:t>? – politika, ekonomika…</a:t>
            </a:r>
            <a:endParaRPr lang="cs-CZ" dirty="0"/>
          </a:p>
          <a:p>
            <a:r>
              <a:rPr lang="cs-CZ" dirty="0" smtClean="0"/>
              <a:t>Jak </a:t>
            </a:r>
            <a:r>
              <a:rPr lang="cs-CZ" dirty="0"/>
              <a:t>se situace může pro Katar změnit v budoucnu (v horizontu cca </a:t>
            </a:r>
            <a:r>
              <a:rPr lang="cs-CZ" dirty="0" smtClean="0"/>
              <a:t>50 let)? Proč?</a:t>
            </a:r>
            <a:endParaRPr lang="cs-CZ" dirty="0"/>
          </a:p>
          <a:p>
            <a:r>
              <a:rPr lang="cs-CZ" dirty="0" smtClean="0"/>
              <a:t>Co </a:t>
            </a:r>
            <a:r>
              <a:rPr lang="cs-CZ" dirty="0"/>
              <a:t>by měl Katar dělat v budoucnu? (v souvislosti s tím, odkud bere své bohatství</a:t>
            </a:r>
            <a:r>
              <a:rPr lang="cs-CZ" dirty="0" smtClean="0"/>
              <a:t>)?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8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2" y="29524"/>
            <a:ext cx="10146323" cy="6828476"/>
          </a:xfrm>
        </p:spPr>
      </p:pic>
    </p:spTree>
    <p:extLst>
      <p:ext uri="{BB962C8B-B14F-4D97-AF65-F5344CB8AC3E}">
        <p14:creationId xmlns:p14="http://schemas.microsoft.com/office/powerpoint/2010/main" val="8016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193</Words>
  <Application>Microsoft Office PowerPoint</Application>
  <PresentationFormat>Širokoúhlá obrazovka</PresentationFormat>
  <Paragraphs>22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Co můžu zjistit o Kataru z různých informačních zdrojů?</vt:lpstr>
      <vt:lpstr>Zadání úkolu</vt:lpstr>
      <vt:lpstr>Prezentace aplikace PowerPoint</vt:lpstr>
      <vt:lpstr>Prezentace aplikace PowerPoint</vt:lpstr>
      <vt:lpstr>Shrnutí Kataru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můžu zjistit o Kataru z různých informačních zdrojů?</dc:title>
  <dc:creator>hp</dc:creator>
  <cp:lastModifiedBy>hp</cp:lastModifiedBy>
  <cp:revision>25</cp:revision>
  <dcterms:created xsi:type="dcterms:W3CDTF">2023-04-23T18:31:39Z</dcterms:created>
  <dcterms:modified xsi:type="dcterms:W3CDTF">2024-04-19T16:31:18Z</dcterms:modified>
</cp:coreProperties>
</file>